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BF71-38B7-8642-BFCE-EDAE9BD0CBAF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025CB-9D18-264E-A945-2D020344C9DA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FB6C-7E96-8F41-8872-189CA1C59F84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81CDE-9BE7-C544-8ACB-7077DFC4270F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BA285-9698-1B45-8319-D90A8C63F150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CD42-43FF-B740-998F-DCC3802C4CE3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0FFBD-2EE4-8547-BBAE-A1AC91C8D77E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A2352-D7AC-F242-9256-A4477BCBF354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FC6A-9AE6-404D-9FDD-168B477B9C90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FCDFD-B4CF-A241-8D71-E814B10BEAF4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26A7B589-FD4B-7E46-869A-CBADC5FC564E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A92E-5FF9-8143-81B3-CCB531513398}" type="datetimeFigureOut">
              <a:rPr lang="en-US" dirty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martmodel.ch/home/questce/mcd/association" TargetMode="External"/><Relationship Id="rId2" Type="http://schemas.openxmlformats.org/officeDocument/2006/relationships/hyperlink" Target="https://www.smartmodel.ch/home/questce/mcd/entit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9E79E7-A726-4D54-AFE6-8BA5F9C8CF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16600" b="1" dirty="0">
                <a:solidFill>
                  <a:srgbClr val="002060"/>
                </a:solidFill>
              </a:rPr>
              <a:t>MCD</a:t>
            </a:r>
            <a:endParaRPr lang="fr-FR" sz="115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9264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AA3944-67DA-44A4-91E1-8CCEF501E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1443" y="804519"/>
            <a:ext cx="9520158" cy="1049235"/>
          </a:xfrm>
        </p:spPr>
        <p:txBody>
          <a:bodyPr>
            <a:normAutofit/>
          </a:bodyPr>
          <a:lstStyle/>
          <a:p>
            <a:r>
              <a:rPr lang="fr-FR" sz="4000" b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La définition de mcd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77054F-A46D-4337-B11D-D08F82D53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8034" y="2602868"/>
            <a:ext cx="9520158" cy="3450613"/>
          </a:xfrm>
        </p:spPr>
        <p:txBody>
          <a:bodyPr/>
          <a:lstStyle/>
          <a:p>
            <a:r>
              <a:rPr lang="fr-FR" dirty="0"/>
              <a:t>Un modèle conceptuel de données (MCD) est la représentation la plus abstraite des données d'un système d'information.</a:t>
            </a:r>
          </a:p>
          <a:p>
            <a:r>
              <a:rPr lang="fr-FR" dirty="0"/>
              <a:t>Les données sont représentées sous forme d'</a:t>
            </a:r>
            <a:r>
              <a:rPr lang="fr-FR" dirty="0">
                <a:hlinkClick r:id="rId2"/>
              </a:rPr>
              <a:t>entité</a:t>
            </a:r>
            <a:r>
              <a:rPr lang="fr-FR" dirty="0"/>
              <a:t>s et d'</a:t>
            </a:r>
            <a:r>
              <a:rPr lang="fr-FR" dirty="0">
                <a:hlinkClick r:id="rId3"/>
              </a:rPr>
              <a:t>associations</a:t>
            </a:r>
            <a:r>
              <a:rPr lang="fr-FR" dirty="0"/>
              <a:t> entre entité.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0693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FC72F8-7524-4E71-8E4C-ABD3D0576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Mots Clé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A119AC-CAC8-4663-97BE-4C87097E6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7061" y="2307280"/>
            <a:ext cx="9520158" cy="3450613"/>
          </a:xfrm>
        </p:spPr>
        <p:txBody>
          <a:bodyPr/>
          <a:lstStyle/>
          <a:p>
            <a:r>
              <a:rPr lang="fr-FR" dirty="0"/>
              <a:t>● Les Entités</a:t>
            </a:r>
          </a:p>
          <a:p>
            <a:r>
              <a:rPr lang="fr-FR" dirty="0"/>
              <a:t>● Les Attributs</a:t>
            </a:r>
          </a:p>
          <a:p>
            <a:r>
              <a:rPr lang="fr-FR" dirty="0"/>
              <a:t>● Les Associations</a:t>
            </a:r>
          </a:p>
          <a:p>
            <a:r>
              <a:rPr lang="fr-FR" dirty="0"/>
              <a:t>● Les Cardinalités</a:t>
            </a:r>
          </a:p>
        </p:txBody>
      </p:sp>
    </p:spTree>
    <p:extLst>
      <p:ext uri="{BB962C8B-B14F-4D97-AF65-F5344CB8AC3E}">
        <p14:creationId xmlns:p14="http://schemas.microsoft.com/office/powerpoint/2010/main" val="2688820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ADFA77-752A-4A1A-B60D-D80884BAC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Exemples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C6384DE-37CE-4EC1-8770-8F64EFF90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4232" y="2296940"/>
            <a:ext cx="7085560" cy="2777777"/>
          </a:xfrm>
        </p:spPr>
      </p:pic>
    </p:spTree>
    <p:extLst>
      <p:ext uri="{BB962C8B-B14F-4D97-AF65-F5344CB8AC3E}">
        <p14:creationId xmlns:p14="http://schemas.microsoft.com/office/powerpoint/2010/main" val="3613915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1842E1D-9F0B-49D2-80EC-096291DF44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3844" y="212034"/>
            <a:ext cx="7739270" cy="5804451"/>
          </a:xfrm>
        </p:spPr>
      </p:pic>
    </p:spTree>
    <p:extLst>
      <p:ext uri="{BB962C8B-B14F-4D97-AF65-F5344CB8AC3E}">
        <p14:creationId xmlns:p14="http://schemas.microsoft.com/office/powerpoint/2010/main" val="3456497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77AE258-6BEC-409B-8DAB-1010F6AD28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3157715" y="933366"/>
            <a:ext cx="5876570" cy="4407426"/>
          </a:xfrm>
        </p:spPr>
      </p:pic>
    </p:spTree>
    <p:extLst>
      <p:ext uri="{BB962C8B-B14F-4D97-AF65-F5344CB8AC3E}">
        <p14:creationId xmlns:p14="http://schemas.microsoft.com/office/powerpoint/2010/main" val="289997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2AAAB3D0-848A-4B5E-B1B9-278F993F16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3162851" y="949752"/>
            <a:ext cx="5866298" cy="4399722"/>
          </a:xfrm>
        </p:spPr>
      </p:pic>
    </p:spTree>
    <p:extLst>
      <p:ext uri="{BB962C8B-B14F-4D97-AF65-F5344CB8AC3E}">
        <p14:creationId xmlns:p14="http://schemas.microsoft.com/office/powerpoint/2010/main" val="4259748456"/>
      </p:ext>
    </p:extLst>
  </p:cSld>
  <p:clrMapOvr>
    <a:masterClrMapping/>
  </p:clrMapOvr>
</p:sld>
</file>

<file path=ppt/theme/theme1.xml><?xml version="1.0" encoding="utf-8"?>
<a:theme xmlns:a="http://schemas.openxmlformats.org/drawingml/2006/main" name="Galerie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138305</TotalTime>
  <Words>52</Words>
  <Application>Microsoft Office PowerPoint</Application>
  <PresentationFormat>Grand écran</PresentationFormat>
  <Paragraphs>10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Arial Rounded MT Bold</vt:lpstr>
      <vt:lpstr>Palatino Linotype</vt:lpstr>
      <vt:lpstr>Galerie</vt:lpstr>
      <vt:lpstr>MCD</vt:lpstr>
      <vt:lpstr>La définition de mcd</vt:lpstr>
      <vt:lpstr>Mots Clé</vt:lpstr>
      <vt:lpstr>Exemples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MCD</dc:title>
  <dc:creator>Stagiaire</dc:creator>
  <cp:lastModifiedBy>Stagiaire</cp:lastModifiedBy>
  <cp:revision>7</cp:revision>
  <dcterms:created xsi:type="dcterms:W3CDTF">2019-06-10T07:53:56Z</dcterms:created>
  <dcterms:modified xsi:type="dcterms:W3CDTF">2019-09-14T08:59:25Z</dcterms:modified>
</cp:coreProperties>
</file>

<file path=docProps/thumbnail.jpeg>
</file>